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7C1C-8B72-2F41-BD0B-0BC17BB20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0D8F4-D5E6-391F-555F-513BFE1CF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B281E-663E-DDFD-3990-4B976F61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E968E-5DDA-ED27-024E-67E0E48D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D4BA3-62C6-4574-19DB-F2899E48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9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DF9A-0BA9-D84A-9909-B0AF7B24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CE8C7-8E3B-575D-8B79-EA0E32E85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8D97-8E66-011F-3F45-86097DA3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FA4C-AE68-0097-91F4-BCAEB487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F65E5-D61B-AAF7-48E0-60E927E6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72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EE257-4FCF-3EA1-6A52-344CA6D4E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2CAFE6-B581-8CE4-53C4-B37C7865E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F5327-ECAA-07C0-3BDD-AE21F460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DFF94-39D5-08F2-80B6-29B129F5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6CFA6-D98B-6D0A-9C57-41E2C12A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65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0F78-3461-5135-169A-160549AE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41D8-200F-4581-2B26-19ABE7DAC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29F6-FCA8-2B1B-4541-59AFCC03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4FAF-E407-DC50-55B3-FC0E19B5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B6BA-6A82-E72B-BA80-30261701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34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19B0-D8EA-F0DD-A9ED-F9BFDA44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A20AD-8D13-2D82-1F09-C99391BA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028BB-CD57-1341-F6C2-A94BB9A3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7D5C7-C1A8-8CD0-AFEA-5EF4085F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BCE96-A6BE-42C4-0E3A-63CAA3D9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89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E606-CC56-4627-4528-009B8E82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06AD-F253-0B4D-80FE-C7D336275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97738-890E-0BDB-2F42-2C1267731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34D22-7FDB-921D-98C3-02F27F47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72698-8DA8-2DC5-DF54-3351B803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2F3ED-514A-F882-DCAB-5146F9E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86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D4CA-40BF-7BD5-16C4-3B25D105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B05B-2663-69D8-AFE8-C7FB5D3C4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EDB89-97E9-0349-69F2-8C2E0DE7B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E3D87-6F73-1ACA-2FCC-A3F9DAB83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2EFBA-D3F7-544A-7E29-BB8287023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AD34B-AD9A-BC65-7A38-1A68E37F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3955F-81B2-6870-B603-C6B3CCB0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E88B7-ED77-80F5-879E-5C8CF65B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24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4251-89AB-A71F-EEBE-2C94873B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128F6-E1CF-28DA-8D34-1F57DF6A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59CAE-8DB9-7C8D-AAD2-C5627809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7C087-AD65-E9F4-7970-69D0AC6E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90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65AD5-9A9A-6FB5-7C66-F0AE68E8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589DA-F536-22E4-119B-21AEBC0D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56AE2-9121-DD4D-F851-5DFD583C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5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FF4D-C236-E1C4-8A45-D3437245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AD10-A312-2D7D-9C71-E74C157C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60E7E-5204-732C-F646-6180AFB8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04001-8B15-68C3-C553-4D4D3396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69A4-DF28-9040-817D-32E506B0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B07E9-9B0D-C122-1FB9-9C13A8E4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5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F1D8-D859-F9C7-65A5-AF9E378B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388A7-BFE1-C1A9-8B0C-7E56DA280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4D787-D98D-01C6-D91B-9246F9C2E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509C0-5834-F3C0-0467-0961BE19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A741-00B3-5FE6-D862-CF005DB5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8E557-1090-EA26-75E9-773959E5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27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1CBAE-4D8E-D30C-09AB-10AF1539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80BA2-EF53-4606-0D2D-AC222EC0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B2686-E630-62AC-1371-4B4B9B55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02E8-C091-4EC0-92BB-06D8B86AE3B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2DB39-D20E-975B-C180-0DB374BF3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95FCD-84D8-F106-484A-4BBB0780B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ABC0-E034-4368-8A8E-86DF95D98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03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webextension" Target="../webextensions/webextens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1/relationships/webextension" Target="../webextensions/webextension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DE55-95AB-C385-3CC3-7C38931B9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7C57-ACD6-ABFB-1FC9-0D90029B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1BBABF8B-C565-1286-45F7-C0BC8BDFA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8491273"/>
                  </p:ext>
                </p:extLst>
              </p:nvPr>
            </p:nvGraphicFramePr>
            <p:xfrm>
              <a:off x="1333499" y="571499"/>
              <a:ext cx="9949851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1BBABF8B-C565-1286-45F7-C0BC8BDFA1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499" y="571499"/>
                <a:ext cx="9949851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27A3E40-BE33-F1B2-9667-C135B65E3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6163" y="174625"/>
            <a:ext cx="7559675" cy="65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A602AE3B-2491-1340-6706-7F2BEBE55A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A602AE3B-2491-1340-6706-7F2BEBE55A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F86BAA0-20F6-0A10-3E38-3A040F742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6163" y="174625"/>
            <a:ext cx="7559675" cy="65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webextension1.xml><?xml version="1.0" encoding="utf-8"?>
<we:webextension xmlns:we="http://schemas.microsoft.com/office/webextensions/webextension/2010/11" id="{C9891401-E3E4-4620-97C8-BFFCA341708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26AEDBDA-4883-4B2C-A5C5-2F1756C3F17A&quot;"/>
    <we:property name="reportUrl" value="&quot;/links/eyC0LuUZDe?ctid=e4dd5e9b-4c5e-475c-8284-d02a8a66d5ce&amp;pbi_source=linkShare&amp;fromEntryPoint=share&quot;"/>
    <we:property name="reportName" value="&quot;KPMG Forage Task&quot;"/>
    <we:property name="reportState" value="&quot;CONNECTED&quot;"/>
    <we:property name="embedUrl" value="&quot;/reportEmbed?reportId=aab9929a-4442-49c5-998d-ccec8c7cbcd7&amp;config=eyJjbHVzdGVyVXJsIjoiaHR0cHM6Ly9XQUJJLUlORElBLUNFTlRSQUwtQS1QUklNQVJZLXJlZGlyZWN0LmFuYWx5c2lzLndpbmRvd3MubmV0IiwiZW1iZWRGZWF0dXJlcyI6eyJtb2Rlcm5FbWJlZCI6dHJ1ZSwidXNhZ2VNZXRyaWNzVk5leHQiOnRydWV9fQ%3D%3D&amp;disableSensitivityBanner=true&quot;"/>
    <we:property name="pageDisplayName" value="&quot;Dashboard &quot;"/>
    <we:property name="datasetId" value="&quot;3ba6d7bf-a039-4dc5-8dc3-032aed605c02&quot;"/>
    <we:property name="backgroundColor" value="&quot;#F0F3F7&quot;"/>
    <we:property name="bookmark" value="&quot;H4sIAAAAAAAAA+1Z207jSBD9FcvSal6iVftu8wYMrFZaEBrQ7MMIoerucmJw3Fbbhsmi/PtUuxMmZMJVJGR3eYv7Ul11znFVtXPryqKpS5gcwxjdHXdPqasx6CvHcwdudX8szJhkqeCZ58V+yLwkihmtUnVbqKpxd27dFvQQ269F00FpDNLgt/OBC2V5AkPzlEPZ4MCtUTeqgrL4B+1immp1h9OBi9/rUmkwJk9baNGYvabl9EyueL8HdCKItrjGUxStHf2CtdLt/HngNvZX79L9OWOsP3BfVS0UFRk2YwA5Q5EHjIMXsRDCWHIznhdlO1vCJwffa03xUJST2sCyK6+hEijd3mmNTTM74Qih6XTv+cG9iVPVaYFfMO+nqrZoJ2TnCBo6xDkDXqI7JQhOtCKA+rlj5ajcEV3TqrFxxEyP1M2+RoJGujtsek4jTVENyxmSP0M8s24K0MZFxS8JAxMKbVBaot6b9NF8LvQcHH+w5PBaIyHXaUmAkHIRRAx8TAnNiAn5JPT7FP1Q6UJQvMvo76uyG1dv4fINQtmOLhocjrFqV2A/2KgWmm5sIOTFFTo1bR5Bg42TazV2atrmBM4E4XUakarq2v0R6HYLlPL8OKfn81xA2y8XXvqZPqzbaxQEKdhImAkW5SKXIecZZxHz8enssRkJD7Ei/l4jiaYsBO1clINLL+6wp1hCC30wtT2qQDuvZD+Nfay37l8FOWZtf4WyM2Y/7UFTiE+GvFkCWElgv7x5Y/ruwLC0cS4E8thjvp/EUZBQ4km3hLamr3wfrC1iYUmL8jALYj9HKYIgTeIE2CPv2qyBOewncx563EvSLIwEkS4kCtO+rCTWmutjmvcelPIOKQf1dmfN0phWro5h4FpCmElRf4/QZMYelUoW80bkWLW/4vPnEmYvQNM+9G4tQXip+EVRSaq9enIh5rmxT593lH1bTfzxrmH9/HzG/Pok/5CP/9maK8rOnIvSYvhRfV+rEJsYmM89aVr4QDBEyXiQPp3NH5TQ7nCocQjzV/VgTaKnn3lhO8vDrpqxyzbc5L9zrLaehCKLI/RFmDA/FNJcw9hW3MCs284R3WyLyvntX3wD+zUSCz0yL/Jj8CPmZTyjKzDPfGP00ZiKMV3o7wfV28oZNcEs9LMkQHoVEwizLempjujGP3L6yr1FjdVn2iHVTfU+vdU9TGweTUSWJVLKjEeAGXpMAmwJg1xDJf8XLcEe6I9+4LlysLqNwzQJZO4BAN3AvZRh+HQB2Yxud4fo/KFVV7+7ds9UC6WzUIlfKtAXt6resjTXA+umtbd4ttVf7mOYoPDRwwSzJBGShVuiPyovDTXM2/0Z6LmpbS2wPCiftVTdhYNnNTdKEf0gZRKZZIIDym3pmp78Br49CtocgQ98Bw6jmKfAI8wYFaAIAt9+m3ocnhHUuJxMZ//J/YTCHRVSYuXaD5cYRZGUuZ9BGjMWS/TE25/TH7WKM9W1TQ0CT6DCFdwRZ1SXUT7BX/9P4B170+kPBWWkiokcAAA=&quot;"/>
    <we:property name="initialStateBookmark" value="&quot;H4sIAAAAAAAAA+1Z207jSBD9FcvSal6iVfsW27wFBlar2TAjQLMPI4Squ8uJwXFbvsBkUP59q90OEzKBACIhu8tb3JfqqnOOq6qdW1umVZHB9BgmaO/Z+0pdTaC8shy7Z+fd2OfPn4aDk08Xx4PhIQ2rok5VXtl7t3YN5Qjrr2nVQKYt0OC3854NWfYFRvopgazCnl1gWakcsvQHmsU0VZcNzno2fi8yVYI2eVpDjdrsNS2nZzrb+d2jE0HU6TWeoqjN6AkWqqznzz27Mr9al+7PaWPtgQcqryHNybAeA0gYisRjHJyA+eD3JdfjSZrV3RI+PfxelBQPRTktNA4DeQ25QGm3TpdYVd0JQ4SqKVvPD+9NnKqmFHiCSTuV12k9JTtDqOgQ6wx4hvaMIPhSKgKonTtWlkos0VS1mmhH9PRY3RyUSNBIe4/NzmmkSvNR1iH5M8Qz46aAUruo+CVhoEOhDaqUWO5P22g+puUcHLe35PBGIyHXaYmHEHHhBQxcjAjNgAm5FvoDin6kylRQvMvoH6ismeSv4fINQlaPLyocTTCvV2Df26oWqmaiIeTpFVoFbR5DhZWVlGpiFbTN8qwpwss0IlXe1AdjKOsdUMrT45ydz3MBbb9ceOk7fRi3NygIUrCWMBMsSEQifc5jzgLm4vrssR0JjzAn/l4iiSpLBe1clINNL+6opVhCDW0whTkqRTOvZDuNbay39l8pOWZsf4Ws0WY/7EOVig+avC4BrCSwXV69Mn13YBjaOBcCed9hrhv2Ay+kxBPtCG1VW/neWVvEwpAWJH7s9d0EpfC8KOyHwB5517qO5aidTLjvcCeMYj8QRLqQKBghtZJYY66Nad57UMo7ohzU2u26owmtXB1DzzaEMJ2i/h6jzowtKrlM543Isap/xefPJcyegaZ5aN1agvBS8Ys0l1R7y+mFmOfGNn3eUfZtNfHHA836+XnH/OYk/5CP/9maK7JGn4vSYPhefV+qEJMYmMsdqVt4TzBEybgXrc/mD0poMBqVOIL5q3q4IdHTzyQ1neVRk3fssi03+W8cq6knvoj7AbrCD5nrC6mvYWwnbmDGbWtIN9s0t377F9/Afo3EQI/MCdw+uAFzYh7TFZjHrjb6aEzphC7094NqbSWMmmDmu3HoIb2KIfjxjvRUQ7rxj622cu9QY/WRdkh1k79Nb3UPE5NHQxHHoZQy5gFgjA6TADvCIC8hl/+LlmAfyvd+4KlyMLrt+1HoycQBALqBOxFDf30B2Y5uByO0/ihVU7y5ds9UDZm1UImfK9Bnt6rOsjQ3A+u2tbd4ttFf4qIfonDRwRDjMBSS+TuiPyovFTXMu/0Z6KmpbSOwPCifjVTdhYO7mhtEiK4XMYlMMsEB5a50TWu/ge+OgrZH4APfgf2gzyPgAcaMClAAnmu+TT0OzxgKXE6m3Z9wP6Gwx6mUmNvmwyUGQSBl4sYQ9RnrS3TE65/THrWKM9XUVQECv0COK7gjzqguo1zDX/tPoImH/Ew1yo9v0P8P3rE9m/0DDFWmV6ocAAA=&quot;"/>
    <we:property name="isFiltersActionButtonVisible" value="true"/>
    <we:property name="reportEmbeddedTime" value="&quot;2023-03-10T03:22:39.761Z&quot;"/>
    <we:property name="creatorTenantId" value="&quot;e4dd5e9b-4c5e-475c-8284-d02a8a66d5ce&quot;"/>
    <we:property name="creatorUserId" value="&quot;100320023E315741&quot;"/>
    <we:property name="creatorSessionId" value="&quot;977bd44b-f18c-409a-bc11-50653ce6f3a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3641C3D1-66C7-4F7C-B995-D37C21BE2681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26AEDBDA-4883-4B2C-A5C5-2F1756C3F17A&quot;"/>
    <we:property name="reportUrl" value="&quot;/links/eyC0LuUZDe?ctid=e4dd5e9b-4c5e-475c-8284-d02a8a66d5ce&amp;pbi_source=linkShare&amp;bookmarkGuid=f771f8e8-dad7-4947-9322-734740340ddc&amp;fromEntryPoint=share&quot;"/>
    <we:property name="reportName" value="&quot;KPMG Forage Task&quot;"/>
    <we:property name="reportState" value="&quot;CONNECTED&quot;"/>
    <we:property name="embedUrl" value="&quot;/reportEmbed?reportId=aab9929a-4442-49c5-998d-ccec8c7cbcd7&amp;config=eyJjbHVzdGVyVXJsIjoiaHR0cHM6Ly9XQUJJLUlORElBLUNFTlRSQUwtQS1QUklNQVJZLXJlZGlyZWN0LmFuYWx5c2lzLndpbmRvd3MubmV0IiwiZW1iZWRGZWF0dXJlcyI6eyJtb2Rlcm5FbWJlZCI6dHJ1ZSwidXNhZ2VNZXRyaWNzVk5leHQiOnRydWV9fQ%3D%3D&amp;disableSensitivityBanner=true&quot;"/>
    <we:property name="pageDisplayName" value="&quot;Target Customers&quot;"/>
    <we:property name="datasetId" value="&quot;3ba6d7bf-a039-4dc5-8dc3-032aed605c02&quot;"/>
    <we:property name="backgroundColor" value="&quot;#FFFFFF&quot;"/>
    <we:property name="bookmark" value="&quot;H4sIAAAAAAAAA91W32vbMBD+V4Je9mKGk9hO3LcutDCWlZKW9mGUcpbPjlrZMpLSJgv533eSHbL+LoyGsjyI3OnT6bv75OPWLBemkbA6gQrZAfum1G0F+rbXZwGrH/pgHMcZLTxMYj4ahRzSiFCqsULVhh2smQVdor0QZgHSBSTnr6uAgZSnUDqrAGkwYA1qo2qQ4je2YNqyeoGbgOGykUqDC3lmwaILe0dwsolK/+uQbgRuxR2eIbetd4aN0raz86hIY4zDMY/TYRj1k3CU0hnT7nqab+PdpZ7YRNUWRE0EnG8IgyzGgkejNBuMOY+iJHf+QkjbQbLV0bLRlPd6W75jv5kNMp6moz5PE4Q8HYXxEImWXTUOM6FMS6UFB0nONpyLdrHNfBCwY60qH7eTyhLyqLbCrsg495XvneD9ZGGsqlBPhXGIc39BuCEZLueo0UegrHLRFm/NvvvVsUZj2hJ5iFxUj3acdaYWmuMMi53huWxIu1OtSFnPx3jtNu7aC5AL/xIo6lRQYpSjS825CfmFOPcokJ33LkGi+eJOXW1oaV/DX3e/i9NbJXmBaMDm6n6ikazc1St4pB9kCURZGkcJDKI0Sfg4T/5j/e4RpJ1fGywrrO37hPwJxvS29Pcs4xO+z+jZaXWY30HNybtvoQ5r3yymWNi2DFUDWphtUbbWD+FwxGMH/CcpD8v2fc9EOffxntFuGE4J8wD1Or1or/SitKW3t+e0JfXSG3r4vX88n0JoY699Q/pMtCR8RlY3KrumA/JzsYI8d5He25o+ntAM6ttn2LgPzIi6lN1otpuF2g5HQ14m8WjpJr/shmYoN/b41jEeZWmUZyEOIIz7Y8AwBXf69Wi4tJl6Es0H3HkY5VD6WZAGBdMAx1Oo2xbbtBkJ9DgqG9Q55t1//UJD8XMo6xoK/f4ARchbsAcLAAA=&quot;"/>
    <we:property name="initialStateBookmark" value="&quot;H4sIAAAAAAAAA91WTW/iMBD9K8iXXqJVgCSQ3lhEpVXph2jVHlYVmiST4NbEkW1aWMR/79gJYvtdaVVULYeImYzfvJnnjGbNMq4rAatTmCM7ZD+lvJuDumu1mcfKxnd2dnwymBxPTwcnI3LLynBZana4ZgZUgeaK6wUIi0DO3zceAyHOobBWDkKjxypUWpYg+B+sg+mVUQvceAyXlZAKLOSFAYMW9p7Cyabc7R9dygip4fd4gampvROspDKNnQV5HGLo99Mw7vpBO/J7MZ3R9VtH8+N4m9QRG8rSAC+JgPV1oZOEmKdBL046/TQNgiiz/pwL04Qkq9GyUlT3etuvI/cy6SRpHPfaaRwhZHHPD7tItMyqsjFDqrSQiqcgyFnDWbSrbeUdjx0pOXe4jTaGIkel4WZFxqXrfOsUH4YLbeQc1ZhrG3HpEvgbkuF6hgodAlWV8bp5a/bLPS1r1LpukQsRi/mzN9a6kAuV4gTzneG4bEi7cyVJWcdHO+02Nu0ViIW7CYQ65lQY1WhLs26KPCDOLQIys9Y1CNQH9tTNhh71bfgr96c4fdSSN4h6bCYfhgrJymy/vGf6QRJBkMRhEEEniKMo7WfRf6zfA4Iws6nGYo6l+ZyQJ6B1a0t/zzK+4PuKno1Wg+weypS8+xZqULphMcbc1G2YV6C43jZlax1zG0c8doH/JOWgqO/3hBczh/eKdl1/TDFPot6nF+yVXhDX9PZ2nbak3rpDT7/3r+eTc6XN1A2k70RLwHdkdSuTKR0Q34sVZJlF+uxo+npCEyjvXmFjPzDNy0I0q9luF6onHC15icDR0m5+yS3tUHbtcaOj30viIEt87IAftvuAfgz29PtouDSJfIHmAHceRjUUbhekRUFXkOI5lPWIreqKOLo4ahuUGWbNf/XGQHF7KHNJiA2ngj44YLdT1gwg+j0Cno8TDygLAAA=&quot;"/>
    <we:property name="isFiltersActionButtonVisible" value="true"/>
    <we:property name="reportEmbeddedTime" value="&quot;2023-03-10T03:44:04.615Z&quot;"/>
    <we:property name="creatorTenantId" value="&quot;e4dd5e9b-4c5e-475c-8284-d02a8a66d5ce&quot;"/>
    <we:property name="creatorUserId" value="&quot;100320023E315741&quot;"/>
    <we:property name="creatorSessionId" value="&quot;a1ab1f92-e13e-435b-9044-0c94b05144ec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 somuji</dc:creator>
  <cp:lastModifiedBy>ji somuji</cp:lastModifiedBy>
  <cp:revision>1</cp:revision>
  <dcterms:created xsi:type="dcterms:W3CDTF">2023-03-10T03:22:18Z</dcterms:created>
  <dcterms:modified xsi:type="dcterms:W3CDTF">2023-03-10T03:45:49Z</dcterms:modified>
</cp:coreProperties>
</file>